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9" r:id="rId2"/>
    <p:sldId id="289" r:id="rId3"/>
    <p:sldId id="290" r:id="rId4"/>
    <p:sldId id="256" r:id="rId5"/>
    <p:sldId id="265" r:id="rId6"/>
    <p:sldId id="257" r:id="rId7"/>
    <p:sldId id="259" r:id="rId8"/>
    <p:sldId id="260" r:id="rId9"/>
    <p:sldId id="261" r:id="rId10"/>
    <p:sldId id="258" r:id="rId11"/>
    <p:sldId id="288" r:id="rId12"/>
    <p:sldId id="267" r:id="rId13"/>
    <p:sldId id="268" r:id="rId14"/>
    <p:sldId id="291" r:id="rId15"/>
    <p:sldId id="266" r:id="rId16"/>
    <p:sldId id="270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7"/>
    <p:restoredTop sz="96327"/>
  </p:normalViewPr>
  <p:slideViewPr>
    <p:cSldViewPr snapToGrid="0" snapToObjects="1">
      <p:cViewPr varScale="1">
        <p:scale>
          <a:sx n="147" d="100"/>
          <a:sy n="147" d="100"/>
        </p:scale>
        <p:origin x="5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495F7-F53E-5047-8FA7-C7B050FCDC5A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A4103-F659-0344-BA05-1FF419B0C3E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84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본 </a:t>
            </a:r>
            <a:r>
              <a:rPr kumimoji="1" lang="en-US" altLang="ko-KR" dirty="0"/>
              <a:t>UPF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통하여 웹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어드민</a:t>
            </a:r>
            <a:r>
              <a:rPr kumimoji="1" lang="ko-KR" altLang="en-US" dirty="0"/>
              <a:t> 웹을 개발하였고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MVP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90,</a:t>
            </a:r>
            <a:r>
              <a:rPr kumimoji="1" lang="ko-KR" altLang="en-US" dirty="0"/>
              <a:t> </a:t>
            </a:r>
            <a:r>
              <a:rPr kumimoji="1" lang="en-US" altLang="ko-KR" dirty="0"/>
              <a:t>85%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저장소에서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서버로 전환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CF4A6-5C4E-AD4A-A292-FE7509F38D3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66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개발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상용환경 두가지로 구분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사용자를 위한 서비스와 </a:t>
            </a:r>
            <a:r>
              <a:rPr kumimoji="1" lang="en-US" altLang="ko-KR" dirty="0"/>
              <a:t>Admin</a:t>
            </a:r>
            <a:r>
              <a:rPr kumimoji="1" lang="ko-KR" altLang="en-US" dirty="0"/>
              <a:t>서비스는 분리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주요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캐싱했으며</a:t>
            </a:r>
            <a:r>
              <a:rPr kumimoji="1" lang="ko-KR" altLang="en-US" dirty="0"/>
              <a:t> 성능 테스트시 초당 </a:t>
            </a:r>
            <a:r>
              <a:rPr kumimoji="1" lang="en-US" altLang="ko-KR" dirty="0"/>
              <a:t>150</a:t>
            </a:r>
            <a:r>
              <a:rPr kumimoji="1" lang="ko-KR" altLang="en-US" dirty="0"/>
              <a:t>회의 요청을 처리할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모니터링으로 </a:t>
            </a:r>
            <a:r>
              <a:rPr kumimoji="1" lang="ko-KR" altLang="en-US" dirty="0" err="1"/>
              <a:t>좋은건</a:t>
            </a:r>
            <a:r>
              <a:rPr kumimoji="1" lang="ko-KR" altLang="en-US" dirty="0"/>
              <a:t> 사용할 필요는 없어서 </a:t>
            </a:r>
            <a:r>
              <a:rPr kumimoji="1" lang="ko-KR" altLang="en-US" dirty="0" err="1"/>
              <a:t>헤로쿠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50A05-3D78-DA43-A9ED-BB75D299436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7480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client react, </a:t>
            </a:r>
            <a:r>
              <a:rPr kumimoji="1" lang="en-US" altLang="ko-KR" dirty="0" err="1"/>
              <a:t>nextjs</a:t>
            </a:r>
            <a:endParaRPr kumimoji="1" lang="en-US" altLang="ko-KR" dirty="0"/>
          </a:p>
          <a:p>
            <a:r>
              <a:rPr kumimoji="1" lang="en-US" altLang="ko-KR" dirty="0"/>
              <a:t>spring boot, </a:t>
            </a:r>
            <a:r>
              <a:rPr kumimoji="1" lang="en-US" altLang="ko-KR" dirty="0" err="1"/>
              <a:t>jpa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</a:t>
            </a:r>
            <a:endParaRPr kumimoji="1" lang="en-US" altLang="ko-KR" dirty="0"/>
          </a:p>
          <a:p>
            <a:r>
              <a:rPr kumimoji="1" lang="ko-KR" altLang="en-US" dirty="0"/>
              <a:t>배포는 오라클 클라우드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6F7D-0E02-4749-9AF9-1F4FF226EE9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261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16B68-C648-CF6C-DBD3-12DD5AA1E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7F14E3-1CCF-796B-FAAD-69C307A2D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57EB5-4BE3-2814-3AB1-82CC8B02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95956-965C-10F3-4048-68B6FC2A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C720B-A95F-02CB-09E7-6846D1DC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72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A99F0-2E6E-0314-3133-50AB3830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56A23A-3A06-8865-CE3C-74579261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5B44D-653E-3541-0870-728A42C8F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6CA74-45E1-A277-B290-BEE458A4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3A790-8ACE-9439-17C0-BDF827BC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055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FB25F9-512D-373F-F15F-061114AFD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08AF4-9E0D-E199-1DDF-1F9249893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FD163-B751-EEC7-4E6C-81267AC91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4B14CD-0300-AB1C-3FD2-9387BB6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370B0-0E7E-4A8B-00DD-97E79ED8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18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5AB3F-3B6E-48DC-EABD-7CE5375B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37471-D977-BA95-1513-0D48F6E4D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D6F63-49D5-4DAF-481F-D66E6982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2387FB-0F0F-4661-AF24-3B919D8B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A7014-D7E6-C1D4-4EE9-15CDA02A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72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A21A4-6D8A-0813-623E-1922FD30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C82CC-ACFA-971F-6E26-33CEEAE92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EC2990-9D14-75C5-7242-F485DB49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F7991-03CB-6C09-5C7F-87417425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DB2850-F50B-ECD7-6147-3F123DDB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9628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D7BCC-E234-5D4B-5241-68722E6D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FD750-A965-C266-9C2D-B056619CD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FEA0A6-71F7-2029-D6B4-F5B3A3519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97322E-B900-173E-4B08-237C8062D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BDB4B6-876E-7D74-3B60-796FD89F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97A05B-73BA-9E39-D429-C28EF817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55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0E15-16FF-5C40-3D31-42E1EE65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0301A-51FD-BC88-AD83-CADEB6F4B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6CF2E5-D4C9-91A9-D81A-377FA3026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EFE863-344E-570C-4D95-D0D445CDA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69AE3E-44AC-2DDA-CF76-17522318E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F6094D-A0B8-5733-A387-DE5B1187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DB854A-01DA-A2F1-7863-9BFFD23E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184443-1299-B0C4-9831-8E48E923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94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BE517-0A17-A4CF-1204-EDE905F4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4DCB92-26F6-2B88-7720-D17F5029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DA9BA3-8A16-0BB9-34E0-CB361861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EFACF-E495-6EEB-8864-8FC11FEA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492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FB9E6B-6660-0923-A1C6-6E043FE9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2F4509-F97D-7646-F033-E37E20E5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DBB08E-925D-EE90-8242-22E4A69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864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732AD-1C76-3F85-CD31-31F68C5A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87717-0A6D-9AD9-1C94-309009E03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22C94-3BBA-6F52-203A-0C96796BD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0608D0-086E-63A0-C123-6C7830C6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03C106-0267-3D34-6624-B373237B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AE015-13BE-8F6C-349B-7574AC5B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95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DB71D-2EA1-7254-8709-9B7C24E9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986D39-E371-0A68-C739-D4F301F87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AFD01B-8AAE-475F-04B8-3BFC779B4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04601E-2C40-28A3-5214-AAD5D2DAF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6A801-F8A6-D96A-3234-22AA99E8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45B795-C037-E59F-82F3-4FBE562D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0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DAAB6C-9B0C-CFEE-4DCC-B27003A3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33CA30-8FA8-62CD-E17D-B49C29D8C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8C369-C56F-144F-0B51-3776AB0F4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36329-A818-A296-2465-F4D5DD085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27D75-C467-B1CD-0BBE-B830D7740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604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21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32D8D4-803A-33D9-54E7-176230EFC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52CCC-D832-D13C-E582-302931412FCB}"/>
              </a:ext>
            </a:extLst>
          </p:cNvPr>
          <p:cNvSpPr txBox="1"/>
          <p:nvPr/>
        </p:nvSpPr>
        <p:spPr>
          <a:xfrm>
            <a:off x="3511369" y="1811385"/>
            <a:ext cx="51866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열정에</a:t>
            </a:r>
            <a:endParaRPr kumimoji="1" lang="en-US" altLang="ko-KR" sz="88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88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기름붓기</a:t>
            </a:r>
            <a:endParaRPr kumimoji="1" lang="ko-KR" altLang="en-US" sz="88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1B3D3-5498-384C-DCF9-15E126062E7A}"/>
              </a:ext>
            </a:extLst>
          </p:cNvPr>
          <p:cNvSpPr txBox="1"/>
          <p:nvPr/>
        </p:nvSpPr>
        <p:spPr>
          <a:xfrm>
            <a:off x="3680808" y="4448328"/>
            <a:ext cx="4847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고도화 </a:t>
            </a:r>
            <a:r>
              <a:rPr kumimoji="1" lang="en-US" altLang="ko-KR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with UPF</a:t>
            </a:r>
            <a:endParaRPr kumimoji="1" lang="ko-KR" altLang="en-US" sz="32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902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FB1031D-4F63-1F39-BAD8-8F959EB03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7"/>
          <a:stretch/>
        </p:blipFill>
        <p:spPr>
          <a:xfrm>
            <a:off x="3527210" y="1794933"/>
            <a:ext cx="4533056" cy="29828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A109AF-FC22-D2F0-718F-E7CE1B25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099" y="1667760"/>
            <a:ext cx="7146461" cy="45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0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11AFB-2E0B-FF41-BDC6-E3474BA3F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855" y="1401612"/>
            <a:ext cx="1777452" cy="1100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D18B7C-ABB1-4C47-ACA1-7A75EEA2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13" y="1433547"/>
            <a:ext cx="1777452" cy="1100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531D4C-B1EA-A84D-BA10-11D80C6D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00" y="3604371"/>
            <a:ext cx="1777452" cy="1100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8BB97C-BF0F-164B-B3A1-22A971C5A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40" y="3656019"/>
            <a:ext cx="1777452" cy="110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47751C-4A6B-7F4C-B467-93909AC49CA1}"/>
              </a:ext>
            </a:extLst>
          </p:cNvPr>
          <p:cNvSpPr txBox="1"/>
          <p:nvPr/>
        </p:nvSpPr>
        <p:spPr>
          <a:xfrm>
            <a:off x="6427867" y="2475768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 Database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518A2-7BAB-5D47-86FF-AF669F38BEF6}"/>
              </a:ext>
            </a:extLst>
          </p:cNvPr>
          <p:cNvSpPr txBox="1"/>
          <p:nvPr/>
        </p:nvSpPr>
        <p:spPr>
          <a:xfrm>
            <a:off x="3300833" y="2467312"/>
            <a:ext cx="228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 Web API Server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19098-222C-3D42-B982-7C57AC85AAB6}"/>
              </a:ext>
            </a:extLst>
          </p:cNvPr>
          <p:cNvSpPr txBox="1"/>
          <p:nvPr/>
        </p:nvSpPr>
        <p:spPr>
          <a:xfrm>
            <a:off x="6382983" y="472856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Real Database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ED8A8F-B08A-854C-92F0-706FE75B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326" y="1087323"/>
            <a:ext cx="1091304" cy="756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FD59B7-1C60-D746-A40B-0F2878F3F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782" y="3238678"/>
            <a:ext cx="1091304" cy="7565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AFE2C5-3654-434E-BB7E-245E45859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135" y="1201468"/>
            <a:ext cx="630606" cy="6306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61B811-AF1C-7B4E-8554-B0F45767A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299" y="3426448"/>
            <a:ext cx="630606" cy="6306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6DBF43-1B82-784A-A877-118F0E320B15}"/>
              </a:ext>
            </a:extLst>
          </p:cNvPr>
          <p:cNvSpPr/>
          <p:nvPr/>
        </p:nvSpPr>
        <p:spPr>
          <a:xfrm>
            <a:off x="3036401" y="897211"/>
            <a:ext cx="5831840" cy="532686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D02553-E360-744E-B7C3-E42FE1C62F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5" t="23851" r="14385" b="21380"/>
          <a:stretch/>
        </p:blipFill>
        <p:spPr>
          <a:xfrm>
            <a:off x="10439675" y="1855918"/>
            <a:ext cx="1232650" cy="9368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4747F6-4578-5B48-AF58-D4A76948E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3323" y="3408450"/>
            <a:ext cx="988188" cy="9881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6F970B-1FB7-4240-964C-40620B09CC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53" t="23474" r="27090" b="21083"/>
          <a:stretch/>
        </p:blipFill>
        <p:spPr>
          <a:xfrm>
            <a:off x="3382389" y="1311526"/>
            <a:ext cx="630606" cy="5159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72F9EE-1966-9C4C-B430-F391C1E5FF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53" t="23474" r="27090" b="21083"/>
          <a:stretch/>
        </p:blipFill>
        <p:spPr>
          <a:xfrm>
            <a:off x="3511590" y="3532814"/>
            <a:ext cx="630606" cy="5159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53BFE-BFA0-284B-9750-B6A6530D8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2489" y="5012308"/>
            <a:ext cx="851461" cy="8514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59AD9A8-4F57-CA4E-A8C0-81E7B5080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7696" y="359977"/>
            <a:ext cx="661046" cy="6610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74339FF-1CEB-104A-9E95-E1AAA64C19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330" r="16578"/>
          <a:stretch/>
        </p:blipFill>
        <p:spPr>
          <a:xfrm>
            <a:off x="9164577" y="1787561"/>
            <a:ext cx="978762" cy="10052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CE56AA-89F9-024C-8213-8CD49278089D}"/>
              </a:ext>
            </a:extLst>
          </p:cNvPr>
          <p:cNvSpPr txBox="1"/>
          <p:nvPr/>
        </p:nvSpPr>
        <p:spPr>
          <a:xfrm>
            <a:off x="595382" y="1798292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 Client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8E1ABC-4F8E-234A-B00A-A5368967680E}"/>
              </a:ext>
            </a:extLst>
          </p:cNvPr>
          <p:cNvSpPr txBox="1"/>
          <p:nvPr/>
        </p:nvSpPr>
        <p:spPr>
          <a:xfrm>
            <a:off x="530969" y="4412926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Real Client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364A6F2-58E0-DE44-82F5-9E8FC19ACCD3}"/>
              </a:ext>
            </a:extLst>
          </p:cNvPr>
          <p:cNvCxnSpPr/>
          <p:nvPr/>
        </p:nvCxnSpPr>
        <p:spPr>
          <a:xfrm flipV="1">
            <a:off x="11056000" y="4396610"/>
            <a:ext cx="0" cy="5156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DEC8516-D989-E249-A5B5-B6ACB8DF9A48}"/>
              </a:ext>
            </a:extLst>
          </p:cNvPr>
          <p:cNvCxnSpPr/>
          <p:nvPr/>
        </p:nvCxnSpPr>
        <p:spPr>
          <a:xfrm flipV="1">
            <a:off x="11047417" y="2853741"/>
            <a:ext cx="0" cy="5156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7B74218-777A-CD4F-98CA-7B454B5ECB93}"/>
              </a:ext>
            </a:extLst>
          </p:cNvPr>
          <p:cNvCxnSpPr/>
          <p:nvPr/>
        </p:nvCxnSpPr>
        <p:spPr>
          <a:xfrm flipV="1">
            <a:off x="10998219" y="1153825"/>
            <a:ext cx="0" cy="5156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06E3C0-F3B6-0049-B584-BCFACC973B9C}"/>
              </a:ext>
            </a:extLst>
          </p:cNvPr>
          <p:cNvCxnSpPr>
            <a:cxnSpLocks/>
          </p:cNvCxnSpPr>
          <p:nvPr/>
        </p:nvCxnSpPr>
        <p:spPr>
          <a:xfrm flipH="1">
            <a:off x="10100351" y="2324349"/>
            <a:ext cx="4721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41FF2AC-89EF-B64B-AFC5-90B5F41F29E9}"/>
              </a:ext>
            </a:extLst>
          </p:cNvPr>
          <p:cNvCxnSpPr>
            <a:cxnSpLocks/>
          </p:cNvCxnSpPr>
          <p:nvPr/>
        </p:nvCxnSpPr>
        <p:spPr>
          <a:xfrm flipH="1">
            <a:off x="8521630" y="2313337"/>
            <a:ext cx="6429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D062CE0-9D35-484D-AB21-61638B0A63A6}"/>
              </a:ext>
            </a:extLst>
          </p:cNvPr>
          <p:cNvSpPr txBox="1"/>
          <p:nvPr/>
        </p:nvSpPr>
        <p:spPr>
          <a:xfrm>
            <a:off x="3309572" y="4748005"/>
            <a:ext cx="233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Real Web API Server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CF162-FA23-AB49-8671-1F7B6735309E}"/>
              </a:ext>
            </a:extLst>
          </p:cNvPr>
          <p:cNvSpPr txBox="1"/>
          <p:nvPr/>
        </p:nvSpPr>
        <p:spPr>
          <a:xfrm>
            <a:off x="11077257" y="3039234"/>
            <a:ext cx="699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Merge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278A93-455A-0242-AE64-60FA0CB27114}"/>
              </a:ext>
            </a:extLst>
          </p:cNvPr>
          <p:cNvSpPr txBox="1"/>
          <p:nvPr/>
        </p:nvSpPr>
        <p:spPr>
          <a:xfrm>
            <a:off x="10059841" y="1922777"/>
            <a:ext cx="624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Build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E806CA-76E9-1D4E-895A-5F4C630FDBEF}"/>
              </a:ext>
            </a:extLst>
          </p:cNvPr>
          <p:cNvSpPr txBox="1"/>
          <p:nvPr/>
        </p:nvSpPr>
        <p:spPr>
          <a:xfrm>
            <a:off x="11009905" y="1322814"/>
            <a:ext cx="691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Notify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965AF0-0AE5-A249-8A65-3F60D7B8C2CD}"/>
              </a:ext>
            </a:extLst>
          </p:cNvPr>
          <p:cNvSpPr txBox="1"/>
          <p:nvPr/>
        </p:nvSpPr>
        <p:spPr>
          <a:xfrm>
            <a:off x="8417044" y="1926594"/>
            <a:ext cx="772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Deploy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72E840-A368-7348-BB34-25BDA35F655F}"/>
              </a:ext>
            </a:extLst>
          </p:cNvPr>
          <p:cNvSpPr txBox="1"/>
          <p:nvPr/>
        </p:nvSpPr>
        <p:spPr>
          <a:xfrm>
            <a:off x="11056731" y="4525471"/>
            <a:ext cx="858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Commit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BF45B0E-7E8D-864D-8602-25884191B598}"/>
              </a:ext>
            </a:extLst>
          </p:cNvPr>
          <p:cNvCxnSpPr>
            <a:cxnSpLocks/>
          </p:cNvCxnSpPr>
          <p:nvPr/>
        </p:nvCxnSpPr>
        <p:spPr>
          <a:xfrm flipH="1">
            <a:off x="2074926" y="2110572"/>
            <a:ext cx="1225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8B0C078-F800-3045-8F39-5D9E7E2FD357}"/>
              </a:ext>
            </a:extLst>
          </p:cNvPr>
          <p:cNvCxnSpPr>
            <a:cxnSpLocks/>
          </p:cNvCxnSpPr>
          <p:nvPr/>
        </p:nvCxnSpPr>
        <p:spPr>
          <a:xfrm>
            <a:off x="2107148" y="2417085"/>
            <a:ext cx="12752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245EEA-7BA7-C34A-8B46-2A71B6A6CD1D}"/>
              </a:ext>
            </a:extLst>
          </p:cNvPr>
          <p:cNvCxnSpPr>
            <a:cxnSpLocks/>
          </p:cNvCxnSpPr>
          <p:nvPr/>
        </p:nvCxnSpPr>
        <p:spPr>
          <a:xfrm>
            <a:off x="2033982" y="4899162"/>
            <a:ext cx="12752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58970AE-C57F-F347-B10F-5641E6B95D88}"/>
              </a:ext>
            </a:extLst>
          </p:cNvPr>
          <p:cNvCxnSpPr>
            <a:cxnSpLocks/>
          </p:cNvCxnSpPr>
          <p:nvPr/>
        </p:nvCxnSpPr>
        <p:spPr>
          <a:xfrm flipH="1">
            <a:off x="2033982" y="4581122"/>
            <a:ext cx="1225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60B02F-5C70-5C48-AC04-B3C2001B1E76}"/>
              </a:ext>
            </a:extLst>
          </p:cNvPr>
          <p:cNvSpPr txBox="1"/>
          <p:nvPr/>
        </p:nvSpPr>
        <p:spPr>
          <a:xfrm>
            <a:off x="2587411" y="5695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1BEB9D-1545-D3A9-1C77-78629A5C2FB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68" t="12316" r="6366" b="17620"/>
          <a:stretch/>
        </p:blipFill>
        <p:spPr>
          <a:xfrm>
            <a:off x="350211" y="1021023"/>
            <a:ext cx="1640292" cy="6942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F6682C7-CC35-8A27-D25F-F75FDE733E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68" t="12316" r="6366" b="17620"/>
          <a:stretch/>
        </p:blipFill>
        <p:spPr>
          <a:xfrm>
            <a:off x="371438" y="3678128"/>
            <a:ext cx="1640292" cy="6942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A84B6E-AA2D-0BB3-95E4-E0AED27AC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7828" y="5403989"/>
            <a:ext cx="682958" cy="74997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D44FB4A-13FE-3074-1AAA-B865760DD2C5}"/>
              </a:ext>
            </a:extLst>
          </p:cNvPr>
          <p:cNvSpPr txBox="1"/>
          <p:nvPr/>
        </p:nvSpPr>
        <p:spPr>
          <a:xfrm>
            <a:off x="5670786" y="561879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Monitoring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158CB8-05EE-D7FB-8AD9-F6EE1632AF62}"/>
              </a:ext>
            </a:extLst>
          </p:cNvPr>
          <p:cNvSpPr txBox="1"/>
          <p:nvPr/>
        </p:nvSpPr>
        <p:spPr>
          <a:xfrm>
            <a:off x="213268" y="3112823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 Admin Client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97EB737-FE90-7859-E2D1-C384FA70C6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68" t="12316" r="6366" b="17620"/>
          <a:stretch/>
        </p:blipFill>
        <p:spPr>
          <a:xfrm>
            <a:off x="284982" y="2318555"/>
            <a:ext cx="1640292" cy="69427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4DF476D-832A-C90E-6E90-674D987AA8F5}"/>
              </a:ext>
            </a:extLst>
          </p:cNvPr>
          <p:cNvSpPr txBox="1"/>
          <p:nvPr/>
        </p:nvSpPr>
        <p:spPr>
          <a:xfrm>
            <a:off x="275797" y="5711764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Real Admin Client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206F533-35B3-CABD-43A3-AD8774907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68" t="12316" r="6366" b="17620"/>
          <a:stretch/>
        </p:blipFill>
        <p:spPr>
          <a:xfrm>
            <a:off x="347511" y="4917496"/>
            <a:ext cx="1640292" cy="6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7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F26132-414A-2C31-0C5B-2ADDD778D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80" y="1022376"/>
            <a:ext cx="8099870" cy="48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9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BA1C5F-DAAF-A1C8-6E69-D2D8378F0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7" b="10149"/>
          <a:stretch/>
        </p:blipFill>
        <p:spPr>
          <a:xfrm>
            <a:off x="4042961" y="794963"/>
            <a:ext cx="4268193" cy="52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EF525EA2-1EFC-EA48-88CE-E0F5C4C15958}"/>
              </a:ext>
            </a:extLst>
          </p:cNvPr>
          <p:cNvSpPr/>
          <p:nvPr/>
        </p:nvSpPr>
        <p:spPr>
          <a:xfrm>
            <a:off x="525798" y="4780972"/>
            <a:ext cx="827692" cy="32965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848F553-7A28-2D4B-B9DE-1279EB7653D7}"/>
              </a:ext>
            </a:extLst>
          </p:cNvPr>
          <p:cNvSpPr/>
          <p:nvPr/>
        </p:nvSpPr>
        <p:spPr>
          <a:xfrm>
            <a:off x="522914" y="2509072"/>
            <a:ext cx="827692" cy="32965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0E47571-7212-FE40-AE75-B05C678A538D}"/>
              </a:ext>
            </a:extLst>
          </p:cNvPr>
          <p:cNvSpPr/>
          <p:nvPr/>
        </p:nvSpPr>
        <p:spPr>
          <a:xfrm>
            <a:off x="525798" y="518832"/>
            <a:ext cx="827692" cy="32965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DFED9F-EE3C-BA42-A3CA-CB3B43396415}"/>
              </a:ext>
            </a:extLst>
          </p:cNvPr>
          <p:cNvSpPr/>
          <p:nvPr/>
        </p:nvSpPr>
        <p:spPr>
          <a:xfrm>
            <a:off x="529472" y="522554"/>
            <a:ext cx="11133056" cy="1975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1E68A0-7273-5C40-B79F-95B61C51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869" y="2806140"/>
            <a:ext cx="2241802" cy="922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C9E3AA-F377-4A48-80B0-D36F41B351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05"/>
          <a:stretch/>
        </p:blipFill>
        <p:spPr>
          <a:xfrm>
            <a:off x="7366608" y="2663815"/>
            <a:ext cx="1745261" cy="1132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4B9F30-127F-A54D-8313-B9A28BA50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745" y="2751161"/>
            <a:ext cx="2105404" cy="913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6A20BB-47E2-3E4E-8CF6-E034E6FBA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88" y="2758662"/>
            <a:ext cx="1617965" cy="845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564547-3BA8-5E47-8665-A24CA4640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645" y="2663815"/>
            <a:ext cx="1352486" cy="845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A11FA4-242D-7F4C-8D3A-9A07FD7B6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777" y="4112568"/>
            <a:ext cx="1544120" cy="5147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35FCEA-C7ED-9444-9FA1-F0473137F3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9597" y="4924173"/>
            <a:ext cx="1147160" cy="7101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C1999D-CE27-BE46-BA50-64E3F322C7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0762" y="4082789"/>
            <a:ext cx="1142558" cy="476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12D29C-C6C8-864B-A694-5B976031CF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084" y="1230681"/>
            <a:ext cx="660116" cy="6620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887214-A62B-0D41-89DC-770A0E1C8B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6960" y="1161107"/>
            <a:ext cx="1024149" cy="8407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8D6487-22C6-C041-9B2B-6D5FF477AE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0936" y="1196063"/>
            <a:ext cx="1310801" cy="7842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3C5D43-316E-2244-AA86-A2184A2A2F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0620" y="1189428"/>
            <a:ext cx="876971" cy="6577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CD01CA-4FED-0C45-80C2-1D15B6B4F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1495" y="629666"/>
            <a:ext cx="1719396" cy="10065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9EDF2B-DD63-9B4F-A913-84B626B34E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11869" y="810728"/>
            <a:ext cx="1991629" cy="7007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376A50-4301-5D42-B8DF-031A664384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5418" y="1671861"/>
            <a:ext cx="1371550" cy="487500"/>
          </a:xfrm>
          <a:prstGeom prst="rect">
            <a:avLst/>
          </a:prstGeom>
        </p:spPr>
      </p:pic>
      <p:sp>
        <p:nvSpPr>
          <p:cNvPr id="21" name="AutoShape 2">
            <a:extLst>
              <a:ext uri="{FF2B5EF4-FFF2-40B4-BE49-F238E27FC236}">
                <a16:creationId xmlns:a16="http://schemas.microsoft.com/office/drawing/2014/main" id="{B108A846-6D84-0847-A07B-A3FA8DF19F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0777" y="2402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6326ADB-1D7F-BF42-B919-E74271CBE0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11869" y="1726695"/>
            <a:ext cx="2022084" cy="4293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7222B2-7072-AD4D-90C8-7992070938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82559" y="4896721"/>
            <a:ext cx="1019891" cy="76955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CFE42C-EDDB-524E-BA26-4EE90241C375}"/>
              </a:ext>
            </a:extLst>
          </p:cNvPr>
          <p:cNvSpPr/>
          <p:nvPr/>
        </p:nvSpPr>
        <p:spPr>
          <a:xfrm>
            <a:off x="529472" y="2503087"/>
            <a:ext cx="11133056" cy="135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2F8128-FF40-1A4A-BB05-1A61800566C0}"/>
              </a:ext>
            </a:extLst>
          </p:cNvPr>
          <p:cNvSpPr/>
          <p:nvPr/>
        </p:nvSpPr>
        <p:spPr>
          <a:xfrm>
            <a:off x="529472" y="3859543"/>
            <a:ext cx="11133056" cy="922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98F47A-F484-914E-946A-EAEA8963B545}"/>
              </a:ext>
            </a:extLst>
          </p:cNvPr>
          <p:cNvSpPr/>
          <p:nvPr/>
        </p:nvSpPr>
        <p:spPr>
          <a:xfrm>
            <a:off x="529472" y="4780973"/>
            <a:ext cx="11133056" cy="922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BB01BCB-8CF3-9447-8D67-E801967DD8E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00637" y="4925625"/>
            <a:ext cx="946916" cy="710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2CEFB5-B76A-214D-A680-12028D439EBF}"/>
              </a:ext>
            </a:extLst>
          </p:cNvPr>
          <p:cNvSpPr txBox="1"/>
          <p:nvPr/>
        </p:nvSpPr>
        <p:spPr>
          <a:xfrm>
            <a:off x="599342" y="531189"/>
            <a:ext cx="67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Client</a:t>
            </a:r>
            <a:endParaRPr kumimoji="1" lang="ko-KR" altLang="en-US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175DA7-F780-FD43-8C35-5D1E352BB990}"/>
              </a:ext>
            </a:extLst>
          </p:cNvPr>
          <p:cNvSpPr txBox="1"/>
          <p:nvPr/>
        </p:nvSpPr>
        <p:spPr>
          <a:xfrm>
            <a:off x="495929" y="2517312"/>
            <a:ext cx="96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Backend</a:t>
            </a:r>
            <a:endParaRPr kumimoji="1" lang="ko-KR" altLang="en-US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FCC6FB-47CA-FF46-B523-2EA9E5FB6A42}"/>
              </a:ext>
            </a:extLst>
          </p:cNvPr>
          <p:cNvSpPr txBox="1"/>
          <p:nvPr/>
        </p:nvSpPr>
        <p:spPr>
          <a:xfrm>
            <a:off x="639177" y="4788134"/>
            <a:ext cx="595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Infra</a:t>
            </a:r>
            <a:endParaRPr kumimoji="1" lang="ko-KR" altLang="en-US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E6E52C48-62A1-C645-91C3-1FDC6E9F6C59}"/>
              </a:ext>
            </a:extLst>
          </p:cNvPr>
          <p:cNvSpPr/>
          <p:nvPr/>
        </p:nvSpPr>
        <p:spPr>
          <a:xfrm>
            <a:off x="528975" y="3857435"/>
            <a:ext cx="827692" cy="32965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BE532A-4D14-5C42-9233-FCD1219878BD}"/>
              </a:ext>
            </a:extLst>
          </p:cNvPr>
          <p:cNvSpPr txBox="1"/>
          <p:nvPr/>
        </p:nvSpPr>
        <p:spPr>
          <a:xfrm>
            <a:off x="606663" y="3866704"/>
            <a:ext cx="66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Data</a:t>
            </a:r>
            <a:endParaRPr kumimoji="1" lang="ko-KR" altLang="en-US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954A4C-4980-8D3D-503B-EF3821D6FB6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868" t="12316" r="6366" b="17620"/>
          <a:stretch/>
        </p:blipFill>
        <p:spPr>
          <a:xfrm>
            <a:off x="3938691" y="4950890"/>
            <a:ext cx="1423995" cy="602727"/>
          </a:xfrm>
          <a:prstGeom prst="rect">
            <a:avLst/>
          </a:prstGeom>
        </p:spPr>
      </p:pic>
      <p:sp>
        <p:nvSpPr>
          <p:cNvPr id="3" name="AutoShape 2" descr="Vercel Announces $150M in Series D Funding at a $2.5B Valuation to Further  Fuel Innovation and Global Adoption of World's Fastest Frontend Development  Platform | Business Wire">
            <a:extLst>
              <a:ext uri="{FF2B5EF4-FFF2-40B4-BE49-F238E27FC236}">
                <a16:creationId xmlns:a16="http://schemas.microsoft.com/office/drawing/2014/main" id="{5F80CD52-CC17-4D0D-9BC6-84CB78CC69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3177" y="25552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4A7196-55B8-8818-EF4C-EBD31B142B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26413" y="4995021"/>
            <a:ext cx="1069084" cy="5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77C9BD-517A-3C3A-4A18-0A2909B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66" y="511066"/>
            <a:ext cx="8835268" cy="58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0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16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53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AFCD8D-75FA-8538-6AD9-CBFF93BC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01"/>
            <a:ext cx="12192000" cy="63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614568-660C-D74D-ABD1-1CF97537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36" y="1493520"/>
            <a:ext cx="8042527" cy="41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1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FC8F98-4111-051E-2ABD-EFC2661C3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39" y="-137859"/>
            <a:ext cx="5956300" cy="1752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C25224-4E9A-0305-0883-8EE05EDD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39" y="2407110"/>
            <a:ext cx="7419453" cy="34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1FCC9F7-3CC6-6846-9F1B-6D6099AD5052}"/>
              </a:ext>
            </a:extLst>
          </p:cNvPr>
          <p:cNvSpPr/>
          <p:nvPr/>
        </p:nvSpPr>
        <p:spPr>
          <a:xfrm>
            <a:off x="1706643" y="1006192"/>
            <a:ext cx="2517422" cy="4167988"/>
          </a:xfrm>
          <a:prstGeom prst="roundRect">
            <a:avLst>
              <a:gd name="adj" fmla="val 2766"/>
            </a:avLst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5966C6-C54B-274E-AD0A-278B6BBD0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4" r="21736" b="-122"/>
          <a:stretch/>
        </p:blipFill>
        <p:spPr>
          <a:xfrm>
            <a:off x="6853193" y="1006192"/>
            <a:ext cx="621550" cy="6230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4C3839-D58E-434E-82B1-9B680D9F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193" y="1971945"/>
            <a:ext cx="621551" cy="6215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1FE7FA-A402-C046-9A72-590192095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459" y="2936175"/>
            <a:ext cx="800919" cy="4505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D8B036A-C9BD-1F46-83E4-51718AAD8C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4" r="13554" b="-254"/>
          <a:stretch/>
        </p:blipFill>
        <p:spPr>
          <a:xfrm>
            <a:off x="6785459" y="4554548"/>
            <a:ext cx="800919" cy="6196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700167-ACA8-3B47-854E-AF1276C7D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967" y="2817517"/>
            <a:ext cx="692771" cy="62155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5052CF-DDB0-FA41-A820-079E29D30606}"/>
              </a:ext>
            </a:extLst>
          </p:cNvPr>
          <p:cNvCxnSpPr>
            <a:cxnSpLocks/>
          </p:cNvCxnSpPr>
          <p:nvPr/>
        </p:nvCxnSpPr>
        <p:spPr>
          <a:xfrm>
            <a:off x="4418797" y="1413324"/>
            <a:ext cx="230953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4AF841D-9F0D-D141-9868-0B6F6C739728}"/>
              </a:ext>
            </a:extLst>
          </p:cNvPr>
          <p:cNvCxnSpPr>
            <a:cxnSpLocks/>
          </p:cNvCxnSpPr>
          <p:nvPr/>
        </p:nvCxnSpPr>
        <p:spPr>
          <a:xfrm>
            <a:off x="4418797" y="3213131"/>
            <a:ext cx="228359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EB823BC-C7CB-3141-A7C5-EE83824E6DA9}"/>
              </a:ext>
            </a:extLst>
          </p:cNvPr>
          <p:cNvCxnSpPr>
            <a:cxnSpLocks/>
          </p:cNvCxnSpPr>
          <p:nvPr/>
        </p:nvCxnSpPr>
        <p:spPr>
          <a:xfrm>
            <a:off x="4418797" y="4864365"/>
            <a:ext cx="220598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D5CB02-ACF2-A247-A4C5-D4665688D911}"/>
              </a:ext>
            </a:extLst>
          </p:cNvPr>
          <p:cNvSpPr txBox="1"/>
          <p:nvPr/>
        </p:nvSpPr>
        <p:spPr>
          <a:xfrm>
            <a:off x="7630766" y="1139996"/>
            <a:ext cx="28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iOS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C7E4B1-B919-B74A-95EA-A14614609FB2}"/>
              </a:ext>
            </a:extLst>
          </p:cNvPr>
          <p:cNvSpPr txBox="1"/>
          <p:nvPr/>
        </p:nvSpPr>
        <p:spPr>
          <a:xfrm>
            <a:off x="7614469" y="212838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안드로이드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92E9B7-312A-7C4A-A7AE-E22BB2C32D0F}"/>
              </a:ext>
            </a:extLst>
          </p:cNvPr>
          <p:cNvSpPr txBox="1"/>
          <p:nvPr/>
        </p:nvSpPr>
        <p:spPr>
          <a:xfrm>
            <a:off x="7630766" y="296278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이메일 구독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4E73CA-F915-394D-AC80-1C23F6CFB230}"/>
              </a:ext>
            </a:extLst>
          </p:cNvPr>
          <p:cNvSpPr txBox="1"/>
          <p:nvPr/>
        </p:nvSpPr>
        <p:spPr>
          <a:xfrm>
            <a:off x="7684295" y="4687080"/>
            <a:ext cx="294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관리자</a:t>
            </a:r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웹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923BE2-7156-5245-AD20-8D92A3F85D77}"/>
              </a:ext>
            </a:extLst>
          </p:cNvPr>
          <p:cNvSpPr txBox="1"/>
          <p:nvPr/>
        </p:nvSpPr>
        <p:spPr>
          <a:xfrm>
            <a:off x="1828845" y="5373835"/>
            <a:ext cx="227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API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E27DE2C-5080-DD4B-8F2A-BD1CDB0A17D7}"/>
              </a:ext>
            </a:extLst>
          </p:cNvPr>
          <p:cNvCxnSpPr>
            <a:cxnSpLocks/>
          </p:cNvCxnSpPr>
          <p:nvPr/>
        </p:nvCxnSpPr>
        <p:spPr>
          <a:xfrm>
            <a:off x="4419349" y="2321517"/>
            <a:ext cx="230953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0B6D91-B6CD-B44A-96F3-F62FE7E94D49}"/>
              </a:ext>
            </a:extLst>
          </p:cNvPr>
          <p:cNvSpPr txBox="1"/>
          <p:nvPr/>
        </p:nvSpPr>
        <p:spPr>
          <a:xfrm>
            <a:off x="4437056" y="2758960"/>
            <a:ext cx="227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API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제공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D5779C-0F70-0A14-3CE5-FFABEE895C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4" r="13554" b="-254"/>
          <a:stretch/>
        </p:blipFill>
        <p:spPr>
          <a:xfrm>
            <a:off x="6785459" y="3745671"/>
            <a:ext cx="800919" cy="61963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B6688D4-6DCA-3CE1-E64B-BA894CBADCF7}"/>
              </a:ext>
            </a:extLst>
          </p:cNvPr>
          <p:cNvCxnSpPr>
            <a:cxnSpLocks/>
          </p:cNvCxnSpPr>
          <p:nvPr/>
        </p:nvCxnSpPr>
        <p:spPr>
          <a:xfrm>
            <a:off x="4452665" y="4044747"/>
            <a:ext cx="220598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809B0D-3178-CBBE-C43D-55A6C86FD970}"/>
              </a:ext>
            </a:extLst>
          </p:cNvPr>
          <p:cNvSpPr txBox="1"/>
          <p:nvPr/>
        </p:nvSpPr>
        <p:spPr>
          <a:xfrm>
            <a:off x="7671811" y="3864874"/>
            <a:ext cx="294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웹</a:t>
            </a:r>
          </a:p>
        </p:txBody>
      </p:sp>
    </p:spTree>
    <p:extLst>
      <p:ext uri="{BB962C8B-B14F-4D97-AF65-F5344CB8AC3E}">
        <p14:creationId xmlns:p14="http://schemas.microsoft.com/office/powerpoint/2010/main" val="329307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CE4596A-FC04-7D3A-FA08-FFF5031C34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56924-D369-6015-8E8C-FD529696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2" y="1083733"/>
            <a:ext cx="8106955" cy="46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9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872F1B-0A00-3412-1F2F-D236EAC6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016000"/>
            <a:ext cx="92329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0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CF0CD3-5772-B44A-53CC-95A75BF9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87" y="1955229"/>
            <a:ext cx="5227834" cy="29218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C0D47B-1DFA-40FB-2BDA-7F5F9159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20" y="1955229"/>
            <a:ext cx="5556521" cy="29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8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86D857-FA3C-A592-0BBC-48419773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20650"/>
            <a:ext cx="106807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7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132</Words>
  <Application>Microsoft Macintosh PowerPoint</Application>
  <PresentationFormat>와이드스크린</PresentationFormat>
  <Paragraphs>41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NanumGothic</vt:lpstr>
      <vt:lpstr>맑은 고딕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24</cp:revision>
  <dcterms:created xsi:type="dcterms:W3CDTF">2022-06-25T01:34:22Z</dcterms:created>
  <dcterms:modified xsi:type="dcterms:W3CDTF">2022-06-25T04:15:52Z</dcterms:modified>
</cp:coreProperties>
</file>